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1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573-0F52-0343-A185-AFC1D045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F25CB-3FDE-AB40-B373-660D06A6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2156-4E73-7F40-8922-84DCEE62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CA2-33ED-B444-8222-773E0BE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AD32-514A-E24C-AAAC-3A894A8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6786-891A-EE41-9FC4-A3EAEE9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2D373-3503-0842-86AA-0DEDE88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0D0-6F75-234A-B607-9F9C15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A181-2D2B-9949-903C-A9C2D169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563D-010A-2E46-AED8-AEBDA4B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E7978-0C80-4E41-A3F4-23F5B435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02A9-CD2F-4A40-8C54-86E26484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194-B945-F24D-B8D4-D44E5162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E4CA-0FD2-F54C-81DF-C1FEF966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0F3A-2C19-9E44-AB19-FCB0606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7C6-1977-7B47-B3AE-89F67AAB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9344-DEB7-7C44-B9F5-ADFFB811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290B-6A57-274C-B97E-6D10F08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E37F-2479-514E-9648-8CB51939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7F4D-8D2E-8B4F-91AA-22AFC15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731F-4CC5-E045-AC04-7BDD2244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4759-9597-4F4A-83D6-13882E9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D33A-852A-D14C-92BC-0D5E9655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4338-02D0-BB42-A85D-755838D9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3161-F6AC-614F-B5AF-B7B861A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9D78-D68A-854D-A824-2E671FA3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E786-5DDA-F140-B1E2-2FEBD6DC9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59B2-5325-9E47-B91E-28C02D94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F637-2662-F74D-A1F6-DDFB69A2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ABB3-FB4C-FF41-B4BA-1975809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2225-5B34-2948-ADBC-9B8F094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7290-ACC1-C946-A9E9-D353FA03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F018-5FD0-D94F-AA4D-10FC7F26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859B6-ADB7-5F4E-A794-02AC63349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DD21-A6F2-0143-920E-5B861308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9853-F30E-5745-99D0-5648B1AD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3A1AC-88A9-A240-B3A0-E576488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742D-C7B0-E243-9501-FE45DC8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E6B9-8366-E54D-9D0E-C20D6D5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5CC-E5ED-F447-941B-5BDDA07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E7B7-3F58-C543-A470-F7533542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D2762-90E5-5447-9B58-29D2612B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13585-15A3-1949-8A8A-E3CCA3F8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2950-80B9-5D49-AA4E-51282EEC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07A7B-5ECC-D241-B438-0CF896C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E4D5-971C-F24B-A7EB-47B90CC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8932-1C94-9547-AA6C-39B23858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F276-AB64-8D4B-9251-910B1595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3C5E-F63D-B046-9802-B3F36D4A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D549-64D8-BB42-B583-43473A2B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1BCEE-FE61-7A45-B76E-EF2CC9D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B276-0F9F-A946-B384-069D05A9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02E-DFDE-AB48-8E07-E7E51C41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B53B-516A-9C41-8916-57FD0DC1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B5ED-5D0C-4640-B980-021A4734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103C-DB86-E047-A648-28A2CAA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84231-4A41-8547-9BD7-FBA8291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038FC-3028-1242-9F67-5CADC7B7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BD7A6-A3CD-A447-801E-756F7331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932A-441B-5746-B9A3-9D9FB676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16C7-EAD7-6F4B-9789-AC6868E02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3DF2-7027-7242-918C-0B9EA9ACD73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69AF-C090-8F47-99E1-B86A99DB0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516B-A32B-4C43-934A-0E895DC3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4A98-2FE4-D54C-BCB8-F40DF91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Kevin Boyd &amp; Scott Frazier</a:t>
            </a:r>
          </a:p>
        </p:txBody>
      </p:sp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9AA075F-4E20-2B49-8B31-4585CA86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554793"/>
            <a:ext cx="11327549" cy="41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9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Best Value for K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AFD0669-BF51-5040-97AC-4820A892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05" y="1802901"/>
            <a:ext cx="7446989" cy="50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Relationship of ABV and IBU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FA398B9-112C-5D48-A21D-5583FBCC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08" y="1662141"/>
            <a:ext cx="7143583" cy="51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0C895-9275-FB48-810E-202617B3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ABV and IBU Distributions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6B049B-3D88-7D46-A5ED-493F33CE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3" y="2053652"/>
            <a:ext cx="5581987" cy="393530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DCBCB1-2EB8-DE48-980D-FF6B7201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01" y="2053652"/>
            <a:ext cx="5581986" cy="39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3360A-DF68-4C42-8460-B1392B96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Median ABV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83C44C9-6C99-E743-8480-5BD7C257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59" y="1822348"/>
            <a:ext cx="8472082" cy="45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716F-53D4-8447-8B27-2F10C163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Median IBU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4D9098A-F016-324F-8AA1-57578C39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03" y="1867318"/>
            <a:ext cx="832179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716F-53D4-8447-8B27-2F10C163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5336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2-B685-814E-A2C5-3DC9CD2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Breweries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CF6A5-440F-044F-873C-B2E99B28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0" y="702954"/>
            <a:ext cx="7671023" cy="545166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109D2CAF-534D-7842-8728-F6EB2C9F5B3E}"/>
              </a:ext>
            </a:extLst>
          </p:cNvPr>
          <p:cNvSpPr/>
          <p:nvPr/>
        </p:nvSpPr>
        <p:spPr>
          <a:xfrm>
            <a:off x="4726983" y="5587139"/>
            <a:ext cx="743920" cy="309966"/>
          </a:xfrm>
          <a:prstGeom prst="frame">
            <a:avLst>
              <a:gd name="adj1" fmla="val 611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FD5E-C877-9740-87A6-F0313650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3023E9A-2BA3-684F-A970-6A4229B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45149"/>
            <a:ext cx="7225748" cy="49677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CFEB0-E4AF-C740-A1B6-09605B34AD90}"/>
              </a:ext>
            </a:extLst>
          </p:cNvPr>
          <p:cNvSpPr/>
          <p:nvPr/>
        </p:nvSpPr>
        <p:spPr>
          <a:xfrm>
            <a:off x="8079698" y="599607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44E65-2E8F-6F48-BE4D-6F551CC47E24}"/>
              </a:ext>
            </a:extLst>
          </p:cNvPr>
          <p:cNvSpPr/>
          <p:nvPr/>
        </p:nvSpPr>
        <p:spPr>
          <a:xfrm>
            <a:off x="8115302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A8615-A236-FA4F-92EB-1A5ABC12C5B3}"/>
              </a:ext>
            </a:extLst>
          </p:cNvPr>
          <p:cNvSpPr/>
          <p:nvPr/>
        </p:nvSpPr>
        <p:spPr>
          <a:xfrm>
            <a:off x="4346678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Median ABV and IBU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1704-E4E9-6C43-AF76-93859A60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1" y="2259287"/>
            <a:ext cx="5632012" cy="3913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968D-0886-BE4F-A957-54D364DF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93" y="2259287"/>
            <a:ext cx="5559068" cy="39158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6187C-5A76-0046-99F7-05D2C3E0E85D}"/>
              </a:ext>
            </a:extLst>
          </p:cNvPr>
          <p:cNvCxnSpPr>
            <a:cxnSpLocks/>
          </p:cNvCxnSpPr>
          <p:nvPr/>
        </p:nvCxnSpPr>
        <p:spPr>
          <a:xfrm>
            <a:off x="821410" y="5997844"/>
            <a:ext cx="488197" cy="0"/>
          </a:xfrm>
          <a:prstGeom prst="line">
            <a:avLst/>
          </a:prstGeom>
          <a:ln w="254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B2AE8-92A0-334E-8DF5-A1A8D3F65EA5}"/>
              </a:ext>
            </a:extLst>
          </p:cNvPr>
          <p:cNvCxnSpPr>
            <a:cxnSpLocks/>
          </p:cNvCxnSpPr>
          <p:nvPr/>
        </p:nvCxnSpPr>
        <p:spPr>
          <a:xfrm>
            <a:off x="6739180" y="5995261"/>
            <a:ext cx="488197" cy="0"/>
          </a:xfrm>
          <a:prstGeom prst="line">
            <a:avLst/>
          </a:prstGeom>
          <a:ln w="254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8563-0C3A-6546-A65D-BC417C73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Highest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95C5-E996-CF47-A4D4-94BCA61D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77" y="2287003"/>
            <a:ext cx="5495290" cy="38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D0897-5377-BD4D-9CA2-A30906F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" y="2287003"/>
            <a:ext cx="5495289" cy="38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3D27E-C81A-C94B-BA96-C462F9E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ABV Distribution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49B701-86A5-ED4F-BC10-1E2780B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9C17-676D-2D40-80D0-EE63607457A4}"/>
              </a:ext>
            </a:extLst>
          </p:cNvPr>
          <p:cNvSpPr txBox="1"/>
          <p:nvPr/>
        </p:nvSpPr>
        <p:spPr>
          <a:xfrm>
            <a:off x="9422229" y="1690900"/>
            <a:ext cx="1691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0.05977</a:t>
            </a:r>
          </a:p>
          <a:p>
            <a:r>
              <a:rPr lang="en-US" dirty="0"/>
              <a:t>Median: 0.056 </a:t>
            </a:r>
          </a:p>
        </p:txBody>
      </p:sp>
    </p:spTree>
    <p:extLst>
      <p:ext uri="{BB962C8B-B14F-4D97-AF65-F5344CB8AC3E}">
        <p14:creationId xmlns:p14="http://schemas.microsoft.com/office/powerpoint/2010/main" val="6009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ABV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3E640DE-823A-C348-A2C5-C176BB1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8" y="2128604"/>
            <a:ext cx="5465390" cy="38667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51B8E3-2D2E-EC4C-90E3-C817C62E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28604"/>
            <a:ext cx="5465389" cy="3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CA7F-241A-D446-98C2-69C1AF1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Between ABV and IBU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B48122-8C3F-F346-9EBD-84ADB1E0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72891"/>
            <a:ext cx="7225748" cy="51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KNN Model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4871CF4-C507-B94A-A815-23B4657A6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76" y="102151"/>
            <a:ext cx="4834069" cy="6633417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620401A-C38B-E147-83A4-421E635C3E7F}"/>
              </a:ext>
            </a:extLst>
          </p:cNvPr>
          <p:cNvSpPr/>
          <p:nvPr/>
        </p:nvSpPr>
        <p:spPr>
          <a:xfrm>
            <a:off x="7779895" y="1813809"/>
            <a:ext cx="2263515" cy="3362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6860B155-1BD3-0544-B4AA-1C1DD35D60B9}"/>
              </a:ext>
            </a:extLst>
          </p:cNvPr>
          <p:cNvSpPr/>
          <p:nvPr/>
        </p:nvSpPr>
        <p:spPr>
          <a:xfrm>
            <a:off x="7570032" y="3981261"/>
            <a:ext cx="2385935" cy="31228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BF332A94-702B-FB41-96DE-2540C5BABDF0}"/>
              </a:ext>
            </a:extLst>
          </p:cNvPr>
          <p:cNvSpPr/>
          <p:nvPr/>
        </p:nvSpPr>
        <p:spPr>
          <a:xfrm>
            <a:off x="7566984" y="4266075"/>
            <a:ext cx="2385935" cy="31228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7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55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Breweries Per State</vt:lpstr>
      <vt:lpstr>Missing Values</vt:lpstr>
      <vt:lpstr>Median ABV and IBU by State</vt:lpstr>
      <vt:lpstr>Highest ABV and IBU</vt:lpstr>
      <vt:lpstr>ABV Distribution</vt:lpstr>
      <vt:lpstr>ABV Distribution</vt:lpstr>
      <vt:lpstr>Relationship Between ABV and IBU</vt:lpstr>
      <vt:lpstr>KNN Model</vt:lpstr>
      <vt:lpstr>Best Value for K</vt:lpstr>
      <vt:lpstr>Relationship of ABV and IBU</vt:lpstr>
      <vt:lpstr>ABV and IBU Distributions</vt:lpstr>
      <vt:lpstr>Median ABV</vt:lpstr>
      <vt:lpstr>Median IBU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Boyd, Kevin</dc:creator>
  <cp:lastModifiedBy>Boyd, Kevin</cp:lastModifiedBy>
  <cp:revision>6</cp:revision>
  <dcterms:created xsi:type="dcterms:W3CDTF">2021-10-10T21:38:01Z</dcterms:created>
  <dcterms:modified xsi:type="dcterms:W3CDTF">2021-10-20T01:28:18Z</dcterms:modified>
</cp:coreProperties>
</file>